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t44bmFiFBpunieY582nN8mSYD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chemeClr val="bg1"/>
                </a:solidFill>
              </a:rPr>
              <a:t>Who Are We?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6" name="Google Shape;146;p10"/>
          <p:cNvSpPr/>
          <p:nvPr/>
        </p:nvSpPr>
        <p:spPr>
          <a:xfrm>
            <a:off x="641252" y="1851308"/>
            <a:ext cx="3409217" cy="1671242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 l="824" t="-1493" r="-823" b="-102496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726913" y="3826412"/>
            <a:ext cx="3237895" cy="269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350" tIns="149350" rIns="149350" bIns="149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Bryan Gabric, our Head of Solutions, specializes in image analytics, drone technology, and machine learning. With over a decade of experience leading high-performing teams.</a:t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4391391" y="1851308"/>
            <a:ext cx="3409217" cy="1671242"/>
          </a:xfrm>
          <a:prstGeom prst="roundRect">
            <a:avLst>
              <a:gd name="adj" fmla="val 10000"/>
            </a:avLst>
          </a:prstGeom>
          <a:blipFill rotWithShape="1">
            <a:blip r:embed="rId5">
              <a:alphaModFix/>
            </a:blip>
            <a:stretch>
              <a:fillRect t="-1493" b="-102496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4477052" y="3826412"/>
            <a:ext cx="3237895" cy="269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350" tIns="149350" rIns="149350" bIns="149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Bowen Kruse, is a technology leader with a distinguished record of delivering innovative solutions in computer vision, machine learning, and operational transformation. </a:t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8141530" y="1851308"/>
            <a:ext cx="3409217" cy="1671242"/>
          </a:xfrm>
          <a:prstGeom prst="roundRect">
            <a:avLst>
              <a:gd name="adj" fmla="val 10000"/>
            </a:avLst>
          </a:prstGeom>
          <a:blipFill rotWithShape="1">
            <a:blip r:embed="rId6">
              <a:alphaModFix/>
            </a:blip>
            <a:stretch>
              <a:fillRect t="-9610" b="-94384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 txBox="1"/>
          <p:nvPr/>
        </p:nvSpPr>
        <p:spPr>
          <a:xfrm>
            <a:off x="8227191" y="3826412"/>
            <a:ext cx="3237895" cy="269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350" tIns="149350" rIns="149350" bIns="1493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Candice Gabric, is a results-driven professional with a rich history of leadership in technology, data annotation, and engineering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can you make it match the other pages more closely? Namely more 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" y="26744"/>
            <a:ext cx="12191409" cy="680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0" y="3548530"/>
            <a:ext cx="66675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" descr="the yellow box on the bottom left that says &quot;False negative&quot; should say &quot;False positive&quot; and be 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9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90</Words>
  <Application>Microsoft Office PowerPoint</Application>
  <PresentationFormat>Widescreen</PresentationFormat>
  <Paragraphs>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We?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Gabric</dc:creator>
  <cp:lastModifiedBy>Bryan Gabric</cp:lastModifiedBy>
  <cp:revision>3</cp:revision>
  <dcterms:modified xsi:type="dcterms:W3CDTF">2026-01-12T22:41:11Z</dcterms:modified>
</cp:coreProperties>
</file>